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2" r:id="rId6"/>
    <p:sldId id="270" r:id="rId7"/>
    <p:sldId id="271" r:id="rId8"/>
    <p:sldId id="272" r:id="rId9"/>
    <p:sldId id="275" r:id="rId10"/>
    <p:sldId id="274" r:id="rId11"/>
    <p:sldId id="278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D44CB-6841-4165-B3C9-F136A2DEF17C}" v="81" dt="2022-12-12T19:09:04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idya" userId="385da8cff27f94e6" providerId="LiveId" clId="{3BCD44CB-6841-4165-B3C9-F136A2DEF17C}"/>
    <pc:docChg chg="undo custSel addSld delSld modSld">
      <pc:chgData name="Srividya" userId="385da8cff27f94e6" providerId="LiveId" clId="{3BCD44CB-6841-4165-B3C9-F136A2DEF17C}" dt="2022-12-12T19:09:04.791" v="1761" actId="1076"/>
      <pc:docMkLst>
        <pc:docMk/>
      </pc:docMkLst>
      <pc:sldChg chg="modSp mod">
        <pc:chgData name="Srividya" userId="385da8cff27f94e6" providerId="LiveId" clId="{3BCD44CB-6841-4165-B3C9-F136A2DEF17C}" dt="2022-12-12T14:26:34.170" v="654"/>
        <pc:sldMkLst>
          <pc:docMk/>
          <pc:sldMk cId="2489017690" sldId="256"/>
        </pc:sldMkLst>
        <pc:spChg chg="mod">
          <ac:chgData name="Srividya" userId="385da8cff27f94e6" providerId="LiveId" clId="{3BCD44CB-6841-4165-B3C9-F136A2DEF17C}" dt="2022-12-12T14:26:34.170" v="654"/>
          <ac:spMkLst>
            <pc:docMk/>
            <pc:sldMk cId="2489017690" sldId="256"/>
            <ac:spMk id="2" creationId="{326B6673-4750-AEFE-FB7D-3237FB8B690A}"/>
          </ac:spMkLst>
        </pc:spChg>
        <pc:spChg chg="mod">
          <ac:chgData name="Srividya" userId="385da8cff27f94e6" providerId="LiveId" clId="{3BCD44CB-6841-4165-B3C9-F136A2DEF17C}" dt="2022-12-12T14:25:37.376" v="652" actId="113"/>
          <ac:spMkLst>
            <pc:docMk/>
            <pc:sldMk cId="2489017690" sldId="256"/>
            <ac:spMk id="3" creationId="{FE80180F-4C41-107C-B2A8-11401C963385}"/>
          </ac:spMkLst>
        </pc:spChg>
        <pc:spChg chg="mod">
          <ac:chgData name="Srividya" userId="385da8cff27f94e6" providerId="LiveId" clId="{3BCD44CB-6841-4165-B3C9-F136A2DEF17C}" dt="2022-12-12T14:22:25.440" v="616" actId="14100"/>
          <ac:spMkLst>
            <pc:docMk/>
            <pc:sldMk cId="2489017690" sldId="256"/>
            <ac:spMk id="5" creationId="{4E3346D7-404C-D730-E035-01F235E43E97}"/>
          </ac:spMkLst>
        </pc:spChg>
      </pc:sldChg>
      <pc:sldChg chg="modSp mod">
        <pc:chgData name="Srividya" userId="385da8cff27f94e6" providerId="LiveId" clId="{3BCD44CB-6841-4165-B3C9-F136A2DEF17C}" dt="2022-12-12T14:26:16.521" v="653" actId="113"/>
        <pc:sldMkLst>
          <pc:docMk/>
          <pc:sldMk cId="2998555851" sldId="258"/>
        </pc:sldMkLst>
        <pc:spChg chg="mod">
          <ac:chgData name="Srividya" userId="385da8cff27f94e6" providerId="LiveId" clId="{3BCD44CB-6841-4165-B3C9-F136A2DEF17C}" dt="2022-12-12T14:26:16.521" v="653" actId="113"/>
          <ac:spMkLst>
            <pc:docMk/>
            <pc:sldMk cId="2998555851" sldId="258"/>
            <ac:spMk id="2" creationId="{D182187C-0247-A156-3DF1-35A104BED8BE}"/>
          </ac:spMkLst>
        </pc:spChg>
        <pc:spChg chg="mod">
          <ac:chgData name="Srividya" userId="385da8cff27f94e6" providerId="LiveId" clId="{3BCD44CB-6841-4165-B3C9-F136A2DEF17C}" dt="2022-12-12T11:03:40.197" v="547" actId="20577"/>
          <ac:spMkLst>
            <pc:docMk/>
            <pc:sldMk cId="2998555851" sldId="258"/>
            <ac:spMk id="3" creationId="{187C31DC-FFB0-8C6E-BD8A-2BD7A337E866}"/>
          </ac:spMkLst>
        </pc:spChg>
      </pc:sldChg>
      <pc:sldChg chg="modSp mod">
        <pc:chgData name="Srividya" userId="385da8cff27f94e6" providerId="LiveId" clId="{3BCD44CB-6841-4165-B3C9-F136A2DEF17C}" dt="2022-12-12T14:26:39.704" v="655"/>
        <pc:sldMkLst>
          <pc:docMk/>
          <pc:sldMk cId="3476645510" sldId="259"/>
        </pc:sldMkLst>
        <pc:spChg chg="mod">
          <ac:chgData name="Srividya" userId="385da8cff27f94e6" providerId="LiveId" clId="{3BCD44CB-6841-4165-B3C9-F136A2DEF17C}" dt="2022-12-12T14:26:39.704" v="655"/>
          <ac:spMkLst>
            <pc:docMk/>
            <pc:sldMk cId="3476645510" sldId="259"/>
            <ac:spMk id="2" creationId="{C7CF8B85-7783-1D9E-7916-BE74BAF4D9CD}"/>
          </ac:spMkLst>
        </pc:spChg>
        <pc:spChg chg="mod">
          <ac:chgData name="Srividya" userId="385da8cff27f94e6" providerId="LiveId" clId="{3BCD44CB-6841-4165-B3C9-F136A2DEF17C}" dt="2022-12-12T10:55:24.996" v="172" actId="20577"/>
          <ac:spMkLst>
            <pc:docMk/>
            <pc:sldMk cId="3476645510" sldId="259"/>
            <ac:spMk id="3" creationId="{390BA464-0A5E-4EA9-7029-5F2D847ACD9A}"/>
          </ac:spMkLst>
        </pc:spChg>
      </pc:sldChg>
      <pc:sldChg chg="modSp mod">
        <pc:chgData name="Srividya" userId="385da8cff27f94e6" providerId="LiveId" clId="{3BCD44CB-6841-4165-B3C9-F136A2DEF17C}" dt="2022-12-12T14:36:13.637" v="1177" actId="20577"/>
        <pc:sldMkLst>
          <pc:docMk/>
          <pc:sldMk cId="4108218924" sldId="260"/>
        </pc:sldMkLst>
        <pc:spChg chg="mod">
          <ac:chgData name="Srividya" userId="385da8cff27f94e6" providerId="LiveId" clId="{3BCD44CB-6841-4165-B3C9-F136A2DEF17C}" dt="2022-12-12T14:26:58.407" v="667" actId="20577"/>
          <ac:spMkLst>
            <pc:docMk/>
            <pc:sldMk cId="4108218924" sldId="260"/>
            <ac:spMk id="2" creationId="{AC5D838D-5BEA-456B-7D15-49B5472D0130}"/>
          </ac:spMkLst>
        </pc:spChg>
        <pc:spChg chg="mod">
          <ac:chgData name="Srividya" userId="385da8cff27f94e6" providerId="LiveId" clId="{3BCD44CB-6841-4165-B3C9-F136A2DEF17C}" dt="2022-12-12T14:36:13.637" v="1177" actId="20577"/>
          <ac:spMkLst>
            <pc:docMk/>
            <pc:sldMk cId="4108218924" sldId="260"/>
            <ac:spMk id="3" creationId="{B426B18C-A991-A902-31E1-441167E3BEF4}"/>
          </ac:spMkLst>
        </pc:spChg>
      </pc:sldChg>
      <pc:sldChg chg="del">
        <pc:chgData name="Srividya" userId="385da8cff27f94e6" providerId="LiveId" clId="{3BCD44CB-6841-4165-B3C9-F136A2DEF17C}" dt="2022-12-12T11:04:04.453" v="548" actId="47"/>
        <pc:sldMkLst>
          <pc:docMk/>
          <pc:sldMk cId="1861084332" sldId="261"/>
        </pc:sldMkLst>
      </pc:sldChg>
      <pc:sldChg chg="addSp delSp modSp mod">
        <pc:chgData name="Srividya" userId="385da8cff27f94e6" providerId="LiveId" clId="{3BCD44CB-6841-4165-B3C9-F136A2DEF17C}" dt="2022-12-12T14:40:24.088" v="1268" actId="1076"/>
        <pc:sldMkLst>
          <pc:docMk/>
          <pc:sldMk cId="2991206029" sldId="262"/>
        </pc:sldMkLst>
        <pc:spChg chg="mod">
          <ac:chgData name="Srividya" userId="385da8cff27f94e6" providerId="LiveId" clId="{3BCD44CB-6841-4165-B3C9-F136A2DEF17C}" dt="2022-12-12T14:39:52.954" v="1260" actId="20577"/>
          <ac:spMkLst>
            <pc:docMk/>
            <pc:sldMk cId="2991206029" sldId="262"/>
            <ac:spMk id="2" creationId="{26729B50-AA89-37EA-48AD-12F4FBA96B23}"/>
          </ac:spMkLst>
        </pc:spChg>
        <pc:spChg chg="del mod">
          <ac:chgData name="Srividya" userId="385da8cff27f94e6" providerId="LiveId" clId="{3BCD44CB-6841-4165-B3C9-F136A2DEF17C}" dt="2022-12-12T14:40:13.973" v="1265" actId="478"/>
          <ac:spMkLst>
            <pc:docMk/>
            <pc:sldMk cId="2991206029" sldId="262"/>
            <ac:spMk id="3" creationId="{BEBDECBA-1024-92A5-632A-CF6EE7196394}"/>
          </ac:spMkLst>
        </pc:spChg>
        <pc:spChg chg="mod">
          <ac:chgData name="Srividya" userId="385da8cff27f94e6" providerId="LiveId" clId="{3BCD44CB-6841-4165-B3C9-F136A2DEF17C}" dt="2022-12-12T14:18:36.249" v="559" actId="14100"/>
          <ac:spMkLst>
            <pc:docMk/>
            <pc:sldMk cId="2991206029" sldId="262"/>
            <ac:spMk id="4" creationId="{5E5F7A24-E638-DD19-E52B-5AC4521D8347}"/>
          </ac:spMkLst>
        </pc:spChg>
        <pc:spChg chg="del">
          <ac:chgData name="Srividya" userId="385da8cff27f94e6" providerId="LiveId" clId="{3BCD44CB-6841-4165-B3C9-F136A2DEF17C}" dt="2022-12-12T14:38:06.880" v="1195" actId="478"/>
          <ac:spMkLst>
            <pc:docMk/>
            <pc:sldMk cId="2991206029" sldId="262"/>
            <ac:spMk id="6" creationId="{B8F2FB40-B2C0-81A5-C46E-A60A0E468457}"/>
          </ac:spMkLst>
        </pc:spChg>
        <pc:spChg chg="del mod">
          <ac:chgData name="Srividya" userId="385da8cff27f94e6" providerId="LiveId" clId="{3BCD44CB-6841-4165-B3C9-F136A2DEF17C}" dt="2022-12-12T14:38:16.535" v="1216" actId="478"/>
          <ac:spMkLst>
            <pc:docMk/>
            <pc:sldMk cId="2991206029" sldId="262"/>
            <ac:spMk id="7" creationId="{53223A15-F720-8B59-90AD-344C40110DAA}"/>
          </ac:spMkLst>
        </pc:spChg>
        <pc:spChg chg="del">
          <ac:chgData name="Srividya" userId="385da8cff27f94e6" providerId="LiveId" clId="{3BCD44CB-6841-4165-B3C9-F136A2DEF17C}" dt="2022-12-12T14:38:12.562" v="1200" actId="478"/>
          <ac:spMkLst>
            <pc:docMk/>
            <pc:sldMk cId="2991206029" sldId="262"/>
            <ac:spMk id="9" creationId="{8A5B127C-9569-0259-1844-8D8A9C95F2AF}"/>
          </ac:spMkLst>
        </pc:spChg>
        <pc:spChg chg="mod">
          <ac:chgData name="Srividya" userId="385da8cff27f94e6" providerId="LiveId" clId="{3BCD44CB-6841-4165-B3C9-F136A2DEF17C}" dt="2022-12-12T14:38:05.980" v="1194" actId="20577"/>
          <ac:spMkLst>
            <pc:docMk/>
            <pc:sldMk cId="2991206029" sldId="262"/>
            <ac:spMk id="11" creationId="{21507FE6-4E1A-CF1C-8973-35ED556C8D65}"/>
          </ac:spMkLst>
        </pc:spChg>
        <pc:spChg chg="mod">
          <ac:chgData name="Srividya" userId="385da8cff27f94e6" providerId="LiveId" clId="{3BCD44CB-6841-4165-B3C9-F136A2DEF17C}" dt="2022-12-12T14:38:10.075" v="1198" actId="20577"/>
          <ac:spMkLst>
            <pc:docMk/>
            <pc:sldMk cId="2991206029" sldId="262"/>
            <ac:spMk id="12" creationId="{79871115-A01C-F0F2-F0EE-59C0822DBBA8}"/>
          </ac:spMkLst>
        </pc:spChg>
        <pc:spChg chg="del">
          <ac:chgData name="Srividya" userId="385da8cff27f94e6" providerId="LiveId" clId="{3BCD44CB-6841-4165-B3C9-F136A2DEF17C}" dt="2022-12-12T14:38:08.862" v="1197" actId="478"/>
          <ac:spMkLst>
            <pc:docMk/>
            <pc:sldMk cId="2991206029" sldId="262"/>
            <ac:spMk id="13" creationId="{C65DC5AB-F71C-7DBA-4841-8ADEB3FB1759}"/>
          </ac:spMkLst>
        </pc:spChg>
        <pc:spChg chg="add del mod">
          <ac:chgData name="Srividya" userId="385da8cff27f94e6" providerId="LiveId" clId="{3BCD44CB-6841-4165-B3C9-F136A2DEF17C}" dt="2022-12-12T14:40:01.387" v="1262"/>
          <ac:spMkLst>
            <pc:docMk/>
            <pc:sldMk cId="2991206029" sldId="262"/>
            <ac:spMk id="26" creationId="{A20676E3-DBEC-E4C5-977D-6BF0826BE3FF}"/>
          </ac:spMkLst>
        </pc:spChg>
        <pc:grpChg chg="add del">
          <ac:chgData name="Srividya" userId="385da8cff27f94e6" providerId="LiveId" clId="{3BCD44CB-6841-4165-B3C9-F136A2DEF17C}" dt="2022-12-12T14:38:47.948" v="1238" actId="478"/>
          <ac:grpSpMkLst>
            <pc:docMk/>
            <pc:sldMk cId="2991206029" sldId="262"/>
            <ac:grpSpMk id="23" creationId="{47417F34-F0F7-8DAE-B7FA-92AF1EB5DDAE}"/>
          </ac:grpSpMkLst>
        </pc:grpChg>
        <pc:picChg chg="add mod">
          <ac:chgData name="Srividya" userId="385da8cff27f94e6" providerId="LiveId" clId="{3BCD44CB-6841-4165-B3C9-F136A2DEF17C}" dt="2022-12-12T14:40:24.088" v="1268" actId="1076"/>
          <ac:picMkLst>
            <pc:docMk/>
            <pc:sldMk cId="2991206029" sldId="262"/>
            <ac:picMk id="25" creationId="{6506ABC5-7419-F98D-2904-3F570F0BE398}"/>
          </ac:picMkLst>
        </pc:pic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4" creationId="{B4148FC7-55D6-80D4-DBFE-D1CE1F983394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5" creationId="{C5354C2D-E604-166D-1906-6901E7FE0E7A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6" creationId="{000C0BC7-FAA0-DD55-26CA-DE627D6B8CD0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7" creationId="{86821BA8-41D0-94DE-BAB7-C76FFE1F127B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8" creationId="{AA528154-E3A4-2997-4C16-A4B0EB886258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19" creationId="{038CD046-21B5-8F48-91BC-3D5E83AC5E09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20" creationId="{18F9DEF4-1249-E5BB-512D-A10982AA4B7A}"/>
          </ac:cxnSpMkLst>
        </pc:cxnChg>
        <pc:cxnChg chg="mod">
          <ac:chgData name="Srividya" userId="385da8cff27f94e6" providerId="LiveId" clId="{3BCD44CB-6841-4165-B3C9-F136A2DEF17C}" dt="2022-12-12T14:38:47.948" v="1238" actId="478"/>
          <ac:cxnSpMkLst>
            <pc:docMk/>
            <pc:sldMk cId="2991206029" sldId="262"/>
            <ac:cxnSpMk id="21" creationId="{9D5AA3CC-027A-6F3A-F270-F87B879C5BDD}"/>
          </ac:cxnSpMkLst>
        </pc:cxnChg>
        <pc:cxnChg chg="mod">
          <ac:chgData name="Srividya" userId="385da8cff27f94e6" providerId="LiveId" clId="{3BCD44CB-6841-4165-B3C9-F136A2DEF17C}" dt="2022-12-12T14:38:16.535" v="1216" actId="478"/>
          <ac:cxnSpMkLst>
            <pc:docMk/>
            <pc:sldMk cId="2991206029" sldId="262"/>
            <ac:cxnSpMk id="22" creationId="{8C901C8D-0761-640A-89D7-BE56DB1FFD71}"/>
          </ac:cxnSpMkLst>
        </pc:cxnChg>
      </pc:sldChg>
      <pc:sldChg chg="addSp delSp modSp mod">
        <pc:chgData name="Srividya" userId="385da8cff27f94e6" providerId="LiveId" clId="{3BCD44CB-6841-4165-B3C9-F136A2DEF17C}" dt="2022-12-12T17:51:41.514" v="1294" actId="14100"/>
        <pc:sldMkLst>
          <pc:docMk/>
          <pc:sldMk cId="1119154010" sldId="270"/>
        </pc:sldMkLst>
        <pc:spChg chg="mod">
          <ac:chgData name="Srividya" userId="385da8cff27f94e6" providerId="LiveId" clId="{3BCD44CB-6841-4165-B3C9-F136A2DEF17C}" dt="2022-12-12T17:51:33.106" v="1292" actId="14100"/>
          <ac:spMkLst>
            <pc:docMk/>
            <pc:sldMk cId="1119154010" sldId="270"/>
            <ac:spMk id="8" creationId="{33F9866E-9908-0B1D-B8E9-D24DEC0E7911}"/>
          </ac:spMkLst>
        </pc:spChg>
        <pc:spChg chg="del mod">
          <ac:chgData name="Srividya" userId="385da8cff27f94e6" providerId="LiveId" clId="{3BCD44CB-6841-4165-B3C9-F136A2DEF17C}" dt="2022-12-12T17:51:09.773" v="1285"/>
          <ac:spMkLst>
            <pc:docMk/>
            <pc:sldMk cId="1119154010" sldId="270"/>
            <ac:spMk id="63" creationId="{777564E7-ACB8-2E65-A465-CAC088D728D8}"/>
          </ac:spMkLst>
        </pc:spChg>
        <pc:picChg chg="del">
          <ac:chgData name="Srividya" userId="385da8cff27f94e6" providerId="LiveId" clId="{3BCD44CB-6841-4165-B3C9-F136A2DEF17C}" dt="2022-12-12T17:50:41.415" v="1270" actId="478"/>
          <ac:picMkLst>
            <pc:docMk/>
            <pc:sldMk cId="1119154010" sldId="270"/>
            <ac:picMk id="15" creationId="{13649244-B5E7-F187-BA5E-E7484B3A60A3}"/>
          </ac:picMkLst>
        </pc:picChg>
        <pc:picChg chg="add del">
          <ac:chgData name="Srividya" userId="385da8cff27f94e6" providerId="LiveId" clId="{3BCD44CB-6841-4165-B3C9-F136A2DEF17C}" dt="2022-12-12T17:50:41.415" v="1270" actId="478"/>
          <ac:picMkLst>
            <pc:docMk/>
            <pc:sldMk cId="1119154010" sldId="270"/>
            <ac:picMk id="1026" creationId="{E65F235F-15EF-B14C-53D6-C064AA83ECF0}"/>
          </ac:picMkLst>
        </pc:picChg>
        <pc:picChg chg="add mod">
          <ac:chgData name="Srividya" userId="385da8cff27f94e6" providerId="LiveId" clId="{3BCD44CB-6841-4165-B3C9-F136A2DEF17C}" dt="2022-12-12T17:51:41.514" v="1294" actId="14100"/>
          <ac:picMkLst>
            <pc:docMk/>
            <pc:sldMk cId="1119154010" sldId="270"/>
            <ac:picMk id="1028" creationId="{2CF5292A-9BEA-453F-69CA-CEB056ABBC28}"/>
          </ac:picMkLst>
        </pc:picChg>
      </pc:sldChg>
      <pc:sldChg chg="addSp delSp modSp mod">
        <pc:chgData name="Srividya" userId="385da8cff27f94e6" providerId="LiveId" clId="{3BCD44CB-6841-4165-B3C9-F136A2DEF17C}" dt="2022-12-12T18:21:51.225" v="1508" actId="1076"/>
        <pc:sldMkLst>
          <pc:docMk/>
          <pc:sldMk cId="497209572" sldId="271"/>
        </pc:sldMkLst>
        <pc:spChg chg="mod">
          <ac:chgData name="Srividya" userId="385da8cff27f94e6" providerId="LiveId" clId="{3BCD44CB-6841-4165-B3C9-F136A2DEF17C}" dt="2022-12-12T18:19:15.865" v="1502" actId="20577"/>
          <ac:spMkLst>
            <pc:docMk/>
            <pc:sldMk cId="497209572" sldId="271"/>
            <ac:spMk id="2" creationId="{6488EFFF-22E9-78A5-D8B1-BAA3D9DBE9B7}"/>
          </ac:spMkLst>
        </pc:spChg>
        <pc:spChg chg="del mod">
          <ac:chgData name="Srividya" userId="385da8cff27f94e6" providerId="LiveId" clId="{3BCD44CB-6841-4165-B3C9-F136A2DEF17C}" dt="2022-12-12T18:17:23.611" v="1459" actId="478"/>
          <ac:spMkLst>
            <pc:docMk/>
            <pc:sldMk cId="497209572" sldId="271"/>
            <ac:spMk id="3" creationId="{2AFD4E6E-616D-E3B3-2590-B8427C9E73B6}"/>
          </ac:spMkLst>
        </pc:spChg>
        <pc:picChg chg="add mod">
          <ac:chgData name="Srividya" userId="385da8cff27f94e6" providerId="LiveId" clId="{3BCD44CB-6841-4165-B3C9-F136A2DEF17C}" dt="2022-12-12T18:21:51.225" v="1508" actId="1076"/>
          <ac:picMkLst>
            <pc:docMk/>
            <pc:sldMk cId="497209572" sldId="271"/>
            <ac:picMk id="5" creationId="{07DD87C8-B243-1042-F511-81B4545ACA8F}"/>
          </ac:picMkLst>
        </pc:picChg>
        <pc:picChg chg="add mod">
          <ac:chgData name="Srividya" userId="385da8cff27f94e6" providerId="LiveId" clId="{3BCD44CB-6841-4165-B3C9-F136A2DEF17C}" dt="2022-12-12T18:19:27.848" v="1504" actId="14100"/>
          <ac:picMkLst>
            <pc:docMk/>
            <pc:sldMk cId="497209572" sldId="271"/>
            <ac:picMk id="7" creationId="{89C52E2F-A911-8F44-AA1C-651FA3F89BBC}"/>
          </ac:picMkLst>
        </pc:picChg>
        <pc:picChg chg="add mod">
          <ac:chgData name="Srividya" userId="385da8cff27f94e6" providerId="LiveId" clId="{3BCD44CB-6841-4165-B3C9-F136A2DEF17C}" dt="2022-12-12T18:21:35.518" v="1506" actId="1076"/>
          <ac:picMkLst>
            <pc:docMk/>
            <pc:sldMk cId="497209572" sldId="271"/>
            <ac:picMk id="9" creationId="{8DAD5838-1467-3494-E214-25A41C3D0AB8}"/>
          </ac:picMkLst>
        </pc:picChg>
        <pc:picChg chg="add mod">
          <ac:chgData name="Srividya" userId="385da8cff27f94e6" providerId="LiveId" clId="{3BCD44CB-6841-4165-B3C9-F136A2DEF17C}" dt="2022-12-12T18:21:31.514" v="1505" actId="1076"/>
          <ac:picMkLst>
            <pc:docMk/>
            <pc:sldMk cId="497209572" sldId="271"/>
            <ac:picMk id="11" creationId="{A4937437-4EA6-EBC9-1933-731DD4310279}"/>
          </ac:picMkLst>
        </pc:picChg>
        <pc:picChg chg="add mod">
          <ac:chgData name="Srividya" userId="385da8cff27f94e6" providerId="LiveId" clId="{3BCD44CB-6841-4165-B3C9-F136A2DEF17C}" dt="2022-12-12T18:18:44.603" v="1479" actId="1076"/>
          <ac:picMkLst>
            <pc:docMk/>
            <pc:sldMk cId="497209572" sldId="271"/>
            <ac:picMk id="13" creationId="{3F7C7EC8-0198-FBAF-A7FF-710E66A2EA9D}"/>
          </ac:picMkLst>
        </pc:picChg>
      </pc:sldChg>
      <pc:sldChg chg="modSp mod">
        <pc:chgData name="Srividya" userId="385da8cff27f94e6" providerId="LiveId" clId="{3BCD44CB-6841-4165-B3C9-F136A2DEF17C}" dt="2022-12-12T18:41:41.115" v="1516" actId="113"/>
        <pc:sldMkLst>
          <pc:docMk/>
          <pc:sldMk cId="1775506429" sldId="272"/>
        </pc:sldMkLst>
        <pc:spChg chg="mod">
          <ac:chgData name="Srividya" userId="385da8cff27f94e6" providerId="LiveId" clId="{3BCD44CB-6841-4165-B3C9-F136A2DEF17C}" dt="2022-12-12T18:33:56.067" v="1510" actId="20577"/>
          <ac:spMkLst>
            <pc:docMk/>
            <pc:sldMk cId="1775506429" sldId="272"/>
            <ac:spMk id="2" creationId="{86985E3F-4CEB-523B-B829-148B77850B84}"/>
          </ac:spMkLst>
        </pc:spChg>
        <pc:spChg chg="mod">
          <ac:chgData name="Srividya" userId="385da8cff27f94e6" providerId="LiveId" clId="{3BCD44CB-6841-4165-B3C9-F136A2DEF17C}" dt="2022-12-12T18:41:41.115" v="1516" actId="113"/>
          <ac:spMkLst>
            <pc:docMk/>
            <pc:sldMk cId="1775506429" sldId="272"/>
            <ac:spMk id="3" creationId="{6129E0E4-3501-CE51-0479-7792C957573F}"/>
          </ac:spMkLst>
        </pc:spChg>
      </pc:sldChg>
      <pc:sldChg chg="del">
        <pc:chgData name="Srividya" userId="385da8cff27f94e6" providerId="LiveId" clId="{3BCD44CB-6841-4165-B3C9-F136A2DEF17C}" dt="2022-12-12T18:49:37.685" v="1549" actId="47"/>
        <pc:sldMkLst>
          <pc:docMk/>
          <pc:sldMk cId="3319547456" sldId="273"/>
        </pc:sldMkLst>
      </pc:sldChg>
      <pc:sldChg chg="addSp delSp modSp mod">
        <pc:chgData name="Srividya" userId="385da8cff27f94e6" providerId="LiveId" clId="{3BCD44CB-6841-4165-B3C9-F136A2DEF17C}" dt="2022-12-12T18:48:51.399" v="1548" actId="5793"/>
        <pc:sldMkLst>
          <pc:docMk/>
          <pc:sldMk cId="1224853993" sldId="274"/>
        </pc:sldMkLst>
        <pc:spChg chg="mod">
          <ac:chgData name="Srividya" userId="385da8cff27f94e6" providerId="LiveId" clId="{3BCD44CB-6841-4165-B3C9-F136A2DEF17C}" dt="2022-12-12T18:48:47.214" v="1546" actId="14100"/>
          <ac:spMkLst>
            <pc:docMk/>
            <pc:sldMk cId="1224853993" sldId="274"/>
            <ac:spMk id="2" creationId="{2750C742-AD31-E91C-AB78-8C3A798E83A4}"/>
          </ac:spMkLst>
        </pc:spChg>
        <pc:spChg chg="mod">
          <ac:chgData name="Srividya" userId="385da8cff27f94e6" providerId="LiveId" clId="{3BCD44CB-6841-4165-B3C9-F136A2DEF17C}" dt="2022-12-12T18:48:51.399" v="1548" actId="5793"/>
          <ac:spMkLst>
            <pc:docMk/>
            <pc:sldMk cId="1224853993" sldId="274"/>
            <ac:spMk id="3" creationId="{1ECE84A5-A7AF-719F-6562-BEB3ED4F05ED}"/>
          </ac:spMkLst>
        </pc:spChg>
        <pc:picChg chg="add del mod">
          <ac:chgData name="Srividya" userId="385da8cff27f94e6" providerId="LiveId" clId="{3BCD44CB-6841-4165-B3C9-F136A2DEF17C}" dt="2022-12-12T18:47:45.218" v="1529"/>
          <ac:picMkLst>
            <pc:docMk/>
            <pc:sldMk cId="1224853993" sldId="274"/>
            <ac:picMk id="3074" creationId="{06DD9E2C-5F3B-D72D-83E8-A9A811455539}"/>
          </ac:picMkLst>
        </pc:picChg>
        <pc:picChg chg="add mod">
          <ac:chgData name="Srividya" userId="385da8cff27f94e6" providerId="LiveId" clId="{3BCD44CB-6841-4165-B3C9-F136A2DEF17C}" dt="2022-12-12T18:48:43.542" v="1545" actId="1076"/>
          <ac:picMkLst>
            <pc:docMk/>
            <pc:sldMk cId="1224853993" sldId="274"/>
            <ac:picMk id="3076" creationId="{8CBFF215-A971-20DC-AD1D-D2903DE5AABE}"/>
          </ac:picMkLst>
        </pc:picChg>
      </pc:sldChg>
      <pc:sldChg chg="addSp delSp modSp mod">
        <pc:chgData name="Srividya" userId="385da8cff27f94e6" providerId="LiveId" clId="{3BCD44CB-6841-4165-B3C9-F136A2DEF17C}" dt="2022-12-12T18:08:18.141" v="1340" actId="1076"/>
        <pc:sldMkLst>
          <pc:docMk/>
          <pc:sldMk cId="2385915017" sldId="275"/>
        </pc:sldMkLst>
        <pc:spChg chg="mod">
          <ac:chgData name="Srividya" userId="385da8cff27f94e6" providerId="LiveId" clId="{3BCD44CB-6841-4165-B3C9-F136A2DEF17C}" dt="2022-12-12T18:08:08.101" v="1337" actId="14100"/>
          <ac:spMkLst>
            <pc:docMk/>
            <pc:sldMk cId="2385915017" sldId="275"/>
            <ac:spMk id="2" creationId="{C9141719-E99C-63E0-4F0A-D3861A12D480}"/>
          </ac:spMkLst>
        </pc:spChg>
        <pc:spChg chg="del mod">
          <ac:chgData name="Srividya" userId="385da8cff27f94e6" providerId="LiveId" clId="{3BCD44CB-6841-4165-B3C9-F136A2DEF17C}" dt="2022-12-12T17:58:45.672" v="1306" actId="478"/>
          <ac:spMkLst>
            <pc:docMk/>
            <pc:sldMk cId="2385915017" sldId="275"/>
            <ac:spMk id="3" creationId="{ED38279D-BDC8-EFA8-AB8B-AB5FA285F0C2}"/>
          </ac:spMkLst>
        </pc:spChg>
        <pc:picChg chg="del">
          <ac:chgData name="Srividya" userId="385da8cff27f94e6" providerId="LiveId" clId="{3BCD44CB-6841-4165-B3C9-F136A2DEF17C}" dt="2022-12-12T17:57:47.462" v="1295" actId="478"/>
          <ac:picMkLst>
            <pc:docMk/>
            <pc:sldMk cId="2385915017" sldId="275"/>
            <ac:picMk id="5" creationId="{227DDEFA-B624-6BB1-3E6D-59C2CD81465C}"/>
          </ac:picMkLst>
        </pc:picChg>
        <pc:picChg chg="add del mod">
          <ac:chgData name="Srividya" userId="385da8cff27f94e6" providerId="LiveId" clId="{3BCD44CB-6841-4165-B3C9-F136A2DEF17C}" dt="2022-12-12T17:59:30.286" v="1313" actId="478"/>
          <ac:picMkLst>
            <pc:docMk/>
            <pc:sldMk cId="2385915017" sldId="275"/>
            <ac:picMk id="2050" creationId="{6BD5DD23-C953-5BB1-4CD5-57DECAB7128D}"/>
          </ac:picMkLst>
        </pc:picChg>
        <pc:picChg chg="add del">
          <ac:chgData name="Srividya" userId="385da8cff27f94e6" providerId="LiveId" clId="{3BCD44CB-6841-4165-B3C9-F136A2DEF17C}" dt="2022-12-12T18:06:07.773" v="1315" actId="478"/>
          <ac:picMkLst>
            <pc:docMk/>
            <pc:sldMk cId="2385915017" sldId="275"/>
            <ac:picMk id="2052" creationId="{3675F189-1295-BD87-E1F0-E51FA52F3B85}"/>
          </ac:picMkLst>
        </pc:picChg>
        <pc:picChg chg="add mod">
          <ac:chgData name="Srividya" userId="385da8cff27f94e6" providerId="LiveId" clId="{3BCD44CB-6841-4165-B3C9-F136A2DEF17C}" dt="2022-12-12T18:08:18.141" v="1340" actId="1076"/>
          <ac:picMkLst>
            <pc:docMk/>
            <pc:sldMk cId="2385915017" sldId="275"/>
            <ac:picMk id="2054" creationId="{403567E3-412D-5244-FF66-0F473BA14C89}"/>
          </ac:picMkLst>
        </pc:picChg>
        <pc:picChg chg="add mod">
          <ac:chgData name="Srividya" userId="385da8cff27f94e6" providerId="LiveId" clId="{3BCD44CB-6841-4165-B3C9-F136A2DEF17C}" dt="2022-12-12T18:07:35.106" v="1329" actId="14100"/>
          <ac:picMkLst>
            <pc:docMk/>
            <pc:sldMk cId="2385915017" sldId="275"/>
            <ac:picMk id="2056" creationId="{1D72C0A8-147B-4D65-A160-B27BC715AA5B}"/>
          </ac:picMkLst>
        </pc:picChg>
      </pc:sldChg>
      <pc:sldChg chg="del">
        <pc:chgData name="Srividya" userId="385da8cff27f94e6" providerId="LiveId" clId="{3BCD44CB-6841-4165-B3C9-F136A2DEF17C}" dt="2022-12-12T11:04:07.927" v="549" actId="47"/>
        <pc:sldMkLst>
          <pc:docMk/>
          <pc:sldMk cId="3356532896" sldId="276"/>
        </pc:sldMkLst>
      </pc:sldChg>
      <pc:sldChg chg="del">
        <pc:chgData name="Srividya" userId="385da8cff27f94e6" providerId="LiveId" clId="{3BCD44CB-6841-4165-B3C9-F136A2DEF17C}" dt="2022-12-12T19:00:09.295" v="1550" actId="47"/>
        <pc:sldMkLst>
          <pc:docMk/>
          <pc:sldMk cId="4072981193" sldId="277"/>
        </pc:sldMkLst>
      </pc:sldChg>
      <pc:sldChg chg="modSp mod">
        <pc:chgData name="Srividya" userId="385da8cff27f94e6" providerId="LiveId" clId="{3BCD44CB-6841-4165-B3C9-F136A2DEF17C}" dt="2022-12-12T19:04:59.744" v="1569" actId="2711"/>
        <pc:sldMkLst>
          <pc:docMk/>
          <pc:sldMk cId="2551435024" sldId="278"/>
        </pc:sldMkLst>
        <pc:spChg chg="mod">
          <ac:chgData name="Srividya" userId="385da8cff27f94e6" providerId="LiveId" clId="{3BCD44CB-6841-4165-B3C9-F136A2DEF17C}" dt="2022-12-12T19:04:59.744" v="1569" actId="2711"/>
          <ac:spMkLst>
            <pc:docMk/>
            <pc:sldMk cId="2551435024" sldId="278"/>
            <ac:spMk id="3" creationId="{5699B076-87B0-2283-A80A-D06F57C833D8}"/>
          </ac:spMkLst>
        </pc:spChg>
      </pc:sldChg>
      <pc:sldChg chg="addSp delSp modSp new mod">
        <pc:chgData name="Srividya" userId="385da8cff27f94e6" providerId="LiveId" clId="{3BCD44CB-6841-4165-B3C9-F136A2DEF17C}" dt="2022-12-12T19:09:04.791" v="1761" actId="1076"/>
        <pc:sldMkLst>
          <pc:docMk/>
          <pc:sldMk cId="1060422465" sldId="279"/>
        </pc:sldMkLst>
        <pc:spChg chg="del mod">
          <ac:chgData name="Srividya" userId="385da8cff27f94e6" providerId="LiveId" clId="{3BCD44CB-6841-4165-B3C9-F136A2DEF17C}" dt="2022-12-12T19:06:11.521" v="1574" actId="478"/>
          <ac:spMkLst>
            <pc:docMk/>
            <pc:sldMk cId="1060422465" sldId="279"/>
            <ac:spMk id="2" creationId="{040C5305-5F9B-35A4-3B56-B91BB732367F}"/>
          </ac:spMkLst>
        </pc:spChg>
        <pc:spChg chg="mod">
          <ac:chgData name="Srividya" userId="385da8cff27f94e6" providerId="LiveId" clId="{3BCD44CB-6841-4165-B3C9-F136A2DEF17C}" dt="2022-12-12T19:09:02.306" v="1760" actId="1076"/>
          <ac:spMkLst>
            <pc:docMk/>
            <pc:sldMk cId="1060422465" sldId="279"/>
            <ac:spMk id="3" creationId="{C584BDC1-9DE3-A01B-8609-CE0C53BE9E61}"/>
          </ac:spMkLst>
        </pc:spChg>
        <pc:picChg chg="add del">
          <ac:chgData name="Srividya" userId="385da8cff27f94e6" providerId="LiveId" clId="{3BCD44CB-6841-4165-B3C9-F136A2DEF17C}" dt="2022-12-12T19:06:04.381" v="1572"/>
          <ac:picMkLst>
            <pc:docMk/>
            <pc:sldMk cId="1060422465" sldId="279"/>
            <ac:picMk id="4098" creationId="{753A5C84-B741-02B1-860A-B2BCF61354F1}"/>
          </ac:picMkLst>
        </pc:picChg>
        <pc:picChg chg="add mod">
          <ac:chgData name="Srividya" userId="385da8cff27f94e6" providerId="LiveId" clId="{3BCD44CB-6841-4165-B3C9-F136A2DEF17C}" dt="2022-12-12T19:09:04.791" v="1761" actId="1076"/>
          <ac:picMkLst>
            <pc:docMk/>
            <pc:sldMk cId="1060422465" sldId="279"/>
            <ac:picMk id="4100" creationId="{13C8BCE5-22F0-ACC2-370A-2D0FD413630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32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6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12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96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2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4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57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5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99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41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84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3393-84FA-4663-AD3E-12FB8AD62BAF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66AC1-5CFF-4189-8876-772D95E33E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05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6673-4750-AEFE-FB7D-3237FB8B6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59" y="1122363"/>
            <a:ext cx="10818093" cy="1915805"/>
          </a:xfrm>
        </p:spPr>
        <p:txBody>
          <a:bodyPr/>
          <a:lstStyle/>
          <a:p>
            <a:r>
              <a:rPr lang="en-IN" b="1" dirty="0"/>
              <a:t>Hospital Management System</a:t>
            </a:r>
            <a:endParaRPr lang="en-I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0180F-4C41-107C-B2A8-11401C963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30" y="3429000"/>
            <a:ext cx="8091948" cy="1828800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By,</a:t>
            </a:r>
          </a:p>
          <a:p>
            <a:r>
              <a:rPr lang="en-IN" b="1" dirty="0"/>
              <a:t>Srividya Veggalapu</a:t>
            </a:r>
            <a:r>
              <a:rPr lang="en-IN" dirty="0"/>
              <a:t> - EBEON0722630563</a:t>
            </a:r>
          </a:p>
          <a:p>
            <a:r>
              <a:rPr lang="en-IN" b="1" dirty="0"/>
              <a:t>Katyayani Kommoju</a:t>
            </a:r>
            <a:r>
              <a:rPr lang="en-IN" dirty="0"/>
              <a:t> - EBEON0722629133 </a:t>
            </a:r>
          </a:p>
          <a:p>
            <a:r>
              <a:rPr lang="en-IN" b="1" dirty="0"/>
              <a:t>K Asha Nandini</a:t>
            </a:r>
            <a:r>
              <a:rPr lang="en-IN" dirty="0"/>
              <a:t> - EBEON0722628531</a:t>
            </a:r>
          </a:p>
          <a:p>
            <a:r>
              <a:rPr lang="en-IN" b="1" dirty="0"/>
              <a:t>Vedita Santosh Mhatre</a:t>
            </a:r>
            <a:r>
              <a:rPr lang="en-IN" dirty="0"/>
              <a:t> - EBEON0722627266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346D7-404C-D730-E035-01F235E43E97}"/>
              </a:ext>
            </a:extLst>
          </p:cNvPr>
          <p:cNvSpPr txBox="1"/>
          <p:nvPr/>
        </p:nvSpPr>
        <p:spPr>
          <a:xfrm>
            <a:off x="9749901" y="5963120"/>
            <a:ext cx="2137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Guided by</a:t>
            </a:r>
          </a:p>
          <a:p>
            <a:r>
              <a:rPr lang="en-IN" dirty="0"/>
              <a:t>A. Varadharajan</a:t>
            </a:r>
          </a:p>
        </p:txBody>
      </p:sp>
    </p:spTree>
    <p:extLst>
      <p:ext uri="{BB962C8B-B14F-4D97-AF65-F5344CB8AC3E}">
        <p14:creationId xmlns:p14="http://schemas.microsoft.com/office/powerpoint/2010/main" val="248901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C742-AD31-E91C-AB78-8C3A798E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0" y="365125"/>
            <a:ext cx="8741229" cy="1325563"/>
          </a:xfrm>
        </p:spPr>
        <p:txBody>
          <a:bodyPr/>
          <a:lstStyle/>
          <a:p>
            <a:r>
              <a:rPr lang="en-IN" dirty="0"/>
              <a:t>Future enhancement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84A5-A7AF-719F-6562-BEB3ED4F0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1989926"/>
            <a:ext cx="5813487" cy="4187037"/>
          </a:xfrm>
        </p:spPr>
        <p:txBody>
          <a:bodyPr>
            <a:normAutofit/>
          </a:bodyPr>
          <a:lstStyle/>
          <a:p>
            <a:pPr algn="just" rtl="0"/>
            <a:r>
              <a:rPr lang="en-US" sz="1800" b="1" i="0" dirty="0">
                <a:effectLst/>
                <a:latin typeface="+mj-lt"/>
              </a:rPr>
              <a:t>Automate any processes, including financial auditing, regulatory compliance, scheduling, appointments, and billing with the </a:t>
            </a:r>
            <a:r>
              <a:rPr lang="en-US" sz="1800" b="1" i="0" dirty="0" err="1">
                <a:effectLst/>
                <a:latin typeface="+mj-lt"/>
              </a:rPr>
              <a:t>MocDoc</a:t>
            </a:r>
            <a:r>
              <a:rPr lang="en-US" sz="1800" b="1" i="0" dirty="0">
                <a:effectLst/>
                <a:latin typeface="+mj-lt"/>
              </a:rPr>
              <a:t> hospital management system. Enhance your healthcare services quality with our custom hospital information system software.  </a:t>
            </a:r>
            <a:endParaRPr lang="en-US" b="1" i="0" dirty="0">
              <a:effectLst/>
              <a:latin typeface="+mj-lt"/>
            </a:endParaRPr>
          </a:p>
          <a:p>
            <a:pPr algn="just" rtl="0"/>
            <a:r>
              <a:rPr lang="en-US" sz="1800" b="1" i="0" dirty="0" err="1">
                <a:effectLst/>
                <a:latin typeface="+mj-lt"/>
              </a:rPr>
              <a:t>MocDoc</a:t>
            </a:r>
            <a:r>
              <a:rPr lang="en-US" sz="1800" b="1" i="0" dirty="0">
                <a:effectLst/>
                <a:latin typeface="+mj-lt"/>
              </a:rPr>
              <a:t> is a leading-edge, informative, and cost-effective hospital information system software that offers focused, actionable, and insightful data. We provide an all-in-one solution that can be customized and deployed for any healthcare institution or hospital, providing the right state-of-the-art services to the patients. </a:t>
            </a:r>
            <a:r>
              <a:rPr lang="en-US" sz="1800" b="1" i="0" dirty="0" err="1">
                <a:effectLst/>
                <a:latin typeface="+mj-lt"/>
              </a:rPr>
              <a:t>MocDoc</a:t>
            </a:r>
            <a:r>
              <a:rPr lang="en-US" sz="1800" b="1" i="0" dirty="0">
                <a:effectLst/>
                <a:latin typeface="+mj-lt"/>
              </a:rPr>
              <a:t> HMS enables seamless integration with any of your systems like LIS, PACS, EMR, RIS, CDSS, and more.</a:t>
            </a:r>
            <a:endParaRPr lang="en-US" b="1" i="0" dirty="0">
              <a:effectLst/>
              <a:latin typeface="+mj-lt"/>
            </a:endParaRPr>
          </a:p>
          <a:p>
            <a:pPr marL="0" indent="0" algn="just" rtl="0">
              <a:buNone/>
            </a:pPr>
            <a:endParaRPr lang="en-US" b="1" i="0" dirty="0">
              <a:effectLst/>
              <a:latin typeface="+mj-lt"/>
            </a:endParaRPr>
          </a:p>
          <a:p>
            <a:endParaRPr lang="en-I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CBFF215-A971-20DC-AD1D-D2903DE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3616"/>
            <a:ext cx="6221197" cy="428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5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89E2-4FCA-9575-0327-C146A4B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B076-87B0-2283-A80A-D06F57C8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conclusion, </a:t>
            </a:r>
            <a:r>
              <a:rPr lang="en-US" b="1" i="0" dirty="0">
                <a:effectLst/>
                <a:latin typeface="+mj-lt"/>
              </a:rPr>
              <a:t>Implementation of hospital management system project helps to store all the kinds of records, provide coordination and user communication, implement policies, improve day-to-day operations, arrange the supply chain, manage financial and human resources, and market hospital services.</a:t>
            </a:r>
            <a:endParaRPr lang="en-I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43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84BDC1-9DE3-A01B-8609-CE0C53BE9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9" y="562616"/>
            <a:ext cx="9144000" cy="2149812"/>
          </a:xfrm>
        </p:spPr>
        <p:txBody>
          <a:bodyPr>
            <a:normAutofit/>
          </a:bodyPr>
          <a:lstStyle/>
          <a:p>
            <a:r>
              <a:rPr lang="en-US" dirty="0"/>
              <a:t>Acknowledgement:-</a:t>
            </a:r>
          </a:p>
          <a:p>
            <a:r>
              <a:rPr lang="en-IN" dirty="0"/>
              <a:t>I am thankful to varadharajan For being so supportive and encouraging to complete this Project to end</a:t>
            </a:r>
          </a:p>
          <a:p>
            <a:r>
              <a:rPr lang="en-US" dirty="0"/>
              <a:t>Thank you Sir.</a:t>
            </a:r>
            <a:endParaRPr lang="en-IN" dirty="0"/>
          </a:p>
        </p:txBody>
      </p:sp>
      <p:pic>
        <p:nvPicPr>
          <p:cNvPr id="4100" name="Picture 4" descr="4 Better Ways to Say &quot;Thank You&quot; | Inc.com">
            <a:extLst>
              <a:ext uri="{FF2B5EF4-FFF2-40B4-BE49-F238E27FC236}">
                <a16:creationId xmlns:a16="http://schemas.microsoft.com/office/drawing/2014/main" id="{13C8BCE5-22F0-ACC2-370A-2D0FD413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57" y="271242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2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8B85-7783-1D9E-7916-BE74BAF4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Hospital Management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BA464-0A5E-4EA9-7029-5F2D847AC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Module</a:t>
            </a:r>
          </a:p>
          <a:p>
            <a:r>
              <a:rPr lang="en-IN" dirty="0"/>
              <a:t>Doctor &amp; Patients</a:t>
            </a:r>
          </a:p>
          <a:p>
            <a:r>
              <a:rPr lang="en-IN" dirty="0"/>
              <a:t>Billing &amp; Reports</a:t>
            </a:r>
          </a:p>
          <a:p>
            <a:r>
              <a:rPr lang="en-IN" dirty="0"/>
              <a:t>Infrastructure &amp; Laboratory</a:t>
            </a:r>
          </a:p>
          <a:p>
            <a:r>
              <a:rPr lang="en-IN" dirty="0"/>
              <a:t>Appointment &amp; Pharmacy</a:t>
            </a:r>
          </a:p>
        </p:txBody>
      </p:sp>
    </p:spTree>
    <p:extLst>
      <p:ext uri="{BB962C8B-B14F-4D97-AF65-F5344CB8AC3E}">
        <p14:creationId xmlns:p14="http://schemas.microsoft.com/office/powerpoint/2010/main" val="347664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187C-0247-A156-3DF1-35A104BE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Hospital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31DC-FFB0-8C6E-BD8A-2BD7A337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MODULE</a:t>
            </a:r>
          </a:p>
          <a:p>
            <a:pPr lvl="1"/>
            <a:r>
              <a:rPr lang="en-IN" dirty="0"/>
              <a:t>Header Section- Home, Admin, Login, Doctor</a:t>
            </a:r>
          </a:p>
          <a:p>
            <a:pPr lvl="1"/>
            <a:r>
              <a:rPr lang="en-IN" dirty="0"/>
              <a:t>Body – About us, Contact through What’s app</a:t>
            </a:r>
          </a:p>
          <a:p>
            <a:pPr lvl="1"/>
            <a:r>
              <a:rPr lang="en-IN" dirty="0"/>
              <a:t>Footer Section -- Contact us, About Hospital Details, Payment Methods</a:t>
            </a:r>
          </a:p>
          <a:p>
            <a:pPr lvl="1"/>
            <a:r>
              <a:rPr lang="en-IN" dirty="0"/>
              <a:t>Admin Dashboard- User details, Add User Details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55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838D-5BEA-456B-7D15-49B5472D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B18C-A991-A902-31E1-441167E3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are responsible for Organizing &amp;  Overseeing the health services &amp; daily activities of a Hospital and Health Care Facilities.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Admin Dash Board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Line Chart &amp; Pie chart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Patient Success Status and lists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Doctor Lists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Appointments</a:t>
            </a:r>
          </a:p>
          <a:p>
            <a:r>
              <a:rPr lang="en-IN" dirty="0"/>
              <a:t>It is also Interconnected with Doctor, Patient, Inventory, Laboratory, Billing, Reports and many.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21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9B50-AA89-37EA-48AD-12F4FBA9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</a:t>
            </a:r>
            <a:r>
              <a:rPr lang="en-US" dirty="0"/>
              <a:t>Admin Architecture</a:t>
            </a:r>
            <a:br>
              <a:rPr lang="en-IN" dirty="0"/>
            </a:b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06ABC5-7419-F98D-2904-3F570F0BE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89" y="1133599"/>
            <a:ext cx="9502622" cy="55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0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9866E-9908-0B1D-B8E9-D24DEC0E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657" y="483915"/>
            <a:ext cx="8510171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Technical architecture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1028" name="Picture 4" descr="Angular 11 + Spring Boot 2 + MySQL | FrontBackend">
            <a:extLst>
              <a:ext uri="{FF2B5EF4-FFF2-40B4-BE49-F238E27FC236}">
                <a16:creationId xmlns:a16="http://schemas.microsoft.com/office/drawing/2014/main" id="{2CF5292A-9BEA-453F-69CA-CEB056AB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04" y="955822"/>
            <a:ext cx="6203953" cy="5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15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EFFF-22E9-78A5-D8B1-BAA3D9DBE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348" y="117989"/>
            <a:ext cx="7000452" cy="530940"/>
          </a:xfrm>
        </p:spPr>
        <p:txBody>
          <a:bodyPr>
            <a:normAutofit fontScale="90000"/>
          </a:bodyPr>
          <a:lstStyle/>
          <a:p>
            <a:r>
              <a:rPr lang="en-IN" dirty="0"/>
              <a:t>Output 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D87C8-B243-1042-F511-81B4545AC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763" y="691257"/>
            <a:ext cx="4241382" cy="238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2F-A911-8F44-AA1C-651FA3F8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5" y="3281516"/>
            <a:ext cx="5777000" cy="324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5838-1467-3494-E214-25A41C3D0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381" y="691258"/>
            <a:ext cx="4241383" cy="2385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37437-4EA6-EBC9-1933-731DD4310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1258"/>
            <a:ext cx="4241381" cy="2385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7C7EC8-0198-FBAF-A7FF-710E66A2E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822" y="3281516"/>
            <a:ext cx="5776997" cy="32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0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5E3F-4CEB-523B-B829-148B7785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E0E4-3501-CE51-0479-7792C957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There is a shortage of professional healthcare faculty with in-depth knowledge of HMS and other similar technologies.</a:t>
            </a:r>
          </a:p>
          <a:p>
            <a:r>
              <a:rPr lang="en-US" b="0" i="0" dirty="0">
                <a:effectLst/>
                <a:latin typeface="source_sans_proregular"/>
              </a:rPr>
              <a:t>Implementing newer innovations in both hardware and software is required to overcome data entry difficulties.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50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719-E99C-63E0-4F0A-D3861A12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743" y="171296"/>
            <a:ext cx="6763238" cy="969246"/>
          </a:xfrm>
        </p:spPr>
        <p:txBody>
          <a:bodyPr/>
          <a:lstStyle/>
          <a:p>
            <a:r>
              <a:rPr lang="en-IN" dirty="0"/>
              <a:t>Testing </a:t>
            </a:r>
          </a:p>
        </p:txBody>
      </p:sp>
      <p:pic>
        <p:nvPicPr>
          <p:cNvPr id="2054" name="Picture 6" descr="Sample Test Case Template with Test Case Examples [Download]">
            <a:extLst>
              <a:ext uri="{FF2B5EF4-FFF2-40B4-BE49-F238E27FC236}">
                <a16:creationId xmlns:a16="http://schemas.microsoft.com/office/drawing/2014/main" id="{403567E3-412D-5244-FF66-0F473BA1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8" y="2028368"/>
            <a:ext cx="5930500" cy="37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mple Test Case Template with Test Case Examples [Download]">
            <a:extLst>
              <a:ext uri="{FF2B5EF4-FFF2-40B4-BE49-F238E27FC236}">
                <a16:creationId xmlns:a16="http://schemas.microsoft.com/office/drawing/2014/main" id="{1D72C0A8-147B-4D65-A160-B27BC715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56" y="923731"/>
            <a:ext cx="5532808" cy="576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1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378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source_sans_proregular</vt:lpstr>
      <vt:lpstr>Wingdings</vt:lpstr>
      <vt:lpstr>Office Theme</vt:lpstr>
      <vt:lpstr>Hospital Management System</vt:lpstr>
      <vt:lpstr>Hospital Management System</vt:lpstr>
      <vt:lpstr>Hospital Management System</vt:lpstr>
      <vt:lpstr>ADMIN MODULE</vt:lpstr>
      <vt:lpstr>Overview Admin Architecture </vt:lpstr>
      <vt:lpstr>Technical architecture  </vt:lpstr>
      <vt:lpstr>Output HMS</vt:lpstr>
      <vt:lpstr>Challenging issues</vt:lpstr>
      <vt:lpstr>Testing </vt:lpstr>
      <vt:lpstr>Future enhancement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VARADHARAJAN</dc:creator>
  <cp:lastModifiedBy>Srividya</cp:lastModifiedBy>
  <cp:revision>3</cp:revision>
  <dcterms:created xsi:type="dcterms:W3CDTF">2022-08-01T12:32:56Z</dcterms:created>
  <dcterms:modified xsi:type="dcterms:W3CDTF">2022-12-12T19:09:06Z</dcterms:modified>
</cp:coreProperties>
</file>